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CBA081DA-12FF-894F-A32E-8CA82B6C5B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47B7CA-3249-AD4A-823F-FAFAF842A7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Empowerment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28598"/>
          <a:ext cx="8153400" cy="5562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6700"/>
                <a:gridCol w="4076700"/>
              </a:tblGrid>
              <a:tr h="3160569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2402032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Authority gives a person the right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to make decisions in a particular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 situation.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28598"/>
          <a:ext cx="8153400" cy="5562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6700"/>
                <a:gridCol w="4076700"/>
              </a:tblGrid>
              <a:tr h="3160569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2402032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Power is the ability to affect ones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life or the lives of others.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28598"/>
          <a:ext cx="8153400" cy="55626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6700"/>
                <a:gridCol w="4076700"/>
              </a:tblGrid>
              <a:tr h="3160569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2402032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Empowerment is the ability to do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something about a person’s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needs, wants, opinions, beliefs,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	and feelings.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Empowerment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Disempowerment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2265</TotalTime>
  <Words>74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Empowerment</vt:lpstr>
      <vt:lpstr>Slide 2</vt:lpstr>
      <vt:lpstr>Authority</vt:lpstr>
      <vt:lpstr>Slide 4</vt:lpstr>
      <vt:lpstr>Power</vt:lpstr>
      <vt:lpstr>Slide 6</vt:lpstr>
      <vt:lpstr>Empowerment</vt:lpstr>
      <vt:lpstr>Disempowerment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11</cp:revision>
  <dcterms:created xsi:type="dcterms:W3CDTF">2014-09-10T23:49:33Z</dcterms:created>
  <dcterms:modified xsi:type="dcterms:W3CDTF">2014-09-12T13:34:50Z</dcterms:modified>
</cp:coreProperties>
</file>